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57" r:id="rId4"/>
    <p:sldId id="258" r:id="rId5"/>
    <p:sldId id="259" r:id="rId6"/>
    <p:sldId id="296" r:id="rId7"/>
    <p:sldId id="260" r:id="rId8"/>
    <p:sldId id="263" r:id="rId9"/>
    <p:sldId id="264" r:id="rId10"/>
    <p:sldId id="276" r:id="rId11"/>
    <p:sldId id="289" r:id="rId12"/>
    <p:sldId id="292" r:id="rId13"/>
    <p:sldId id="293" r:id="rId14"/>
    <p:sldId id="295" r:id="rId15"/>
    <p:sldId id="266" r:id="rId16"/>
    <p:sldId id="267" r:id="rId17"/>
    <p:sldId id="299" r:id="rId18"/>
    <p:sldId id="270" r:id="rId19"/>
    <p:sldId id="271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1EFA1-52F7-4BC2-A93B-050A7C814947}" type="datetimeFigureOut">
              <a:rPr lang="ru-RU" smtClean="0"/>
              <a:t>24.03.2024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C5E37-5AE7-43B0-8869-F7F519274C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86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573E2-60B1-4DC1-ADD4-281EEAD52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7872C0-71AB-4ECB-9F75-CAE87A45B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668B4-42D1-4FAF-9F53-6B232D8A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EA92-3AD0-4C99-ABF9-7D93807A8AA8}" type="datetime1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3477E-7D8F-482E-B942-D48FC7C9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00F8EC-03F2-405F-B3A8-73E759F2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85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A71F4-6EED-4BF1-8186-DA871256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63C069-B858-4C5E-AC3B-947CFCB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B17192-6E57-4640-8915-185270A6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53F-D991-4701-A5FC-0F7E69D863B7}" type="datetime1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D577D-9391-4149-A06A-5442D70D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73FD7-7D43-4835-8902-C0FF4EEF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3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ED9246-0CBD-4064-9476-33E4AF71B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A7F9FB-25EE-4927-8718-C2DA162BA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78DDF6-B359-41B6-B813-B3AF8057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0676-24F3-4663-982C-2E25E64D8A9E}" type="datetime1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7D0BB6-D09A-4B6F-BD22-D4D5574E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BBD25-DA88-40AD-BA99-C2DE9A2E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98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B562A-F3B1-4281-B629-081D5A59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4A31FE-C050-4056-A683-6A5F5BA2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33EAC-6957-4B68-99E6-EDF10C32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1AE9-3962-4EDA-869E-1350F9C8630D}" type="datetime1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2BB9BF-3F11-4892-A1FC-20D3CD2C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97C8B-57DC-471E-BDB6-6AD51548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614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00492-D8CA-4510-9BA7-2E951162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0DA2-1ACF-4CE3-BEDA-500D22016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4909D-CBDD-44D9-BA6B-63F94378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5B2F-8B6B-498D-9D30-CB60435CA550}" type="datetime1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BE6C6A-9F86-42DE-9977-AF5CEF78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F18DC4-1387-4579-B171-CD458E4C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0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7901C-E4A3-4C90-8130-34674E63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8EC199-BCB1-42FE-B3CD-5AEB021C4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8252E7-AEEF-4002-8DC6-361F6A022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F92441-BC9F-4FFE-915D-939F4614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E1FE-8884-4113-99FD-DABDB63A5D75}" type="datetime1">
              <a:rPr lang="ru-RU" smtClean="0"/>
              <a:t>24.03.2024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7A06AF-86AD-4B00-883D-4F653FA9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A2AB73-DF62-4E33-89D3-5350063C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0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8EEB0-1DD9-44E5-B0A5-764E4DE2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0B2A6-029A-4128-BC59-642E4C2F2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C8409B-2ADC-4D2A-ADE5-456A1FA5C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B732F9-EEFE-4860-9615-0E733EFD3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FB9F22-B7BF-43A3-B493-33AA2CFBF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93CBD5-7178-4288-9921-D12201E0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BEB8-B493-43A6-8C8F-A9DAFE67EAF2}" type="datetime1">
              <a:rPr lang="ru-RU" smtClean="0"/>
              <a:t>24.03.2024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ADCFD2-765C-4FDC-AF64-64AE1C36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4AD32D-0ACE-4476-A540-F6FEB852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0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96661-A2C2-4727-B95C-65CC0800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6ED88EA-7C14-4FAF-8B54-D2C23061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68AE9-7B55-4F86-922B-F9BA2A788F47}" type="datetime1">
              <a:rPr lang="ru-RU" smtClean="0"/>
              <a:t>24.03.2024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1E0CB8-59CC-4A9C-A60C-F6481E16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5D9B69-5278-4E66-9FA9-2A540DFC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7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9F68AC-C9C0-4E32-B85A-5337907E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6DA3-95E8-41EF-A997-C3F4095B524C}" type="datetime1">
              <a:rPr lang="ru-RU" smtClean="0"/>
              <a:t>24.03.2024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2AC519-FDC8-40F3-936A-50F4D14F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45535C-D47A-45C4-9382-1A100E80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82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5592D-B571-4B17-8450-44B2405A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8BE1B9-0F08-4C17-BF07-E420F1B4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783609-7F22-4ADB-ABFA-15246AB22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9546B0-657B-4D6C-9A53-EEDACA4C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C11-27F5-490E-98B7-D51BFA87F825}" type="datetime1">
              <a:rPr lang="ru-RU" smtClean="0"/>
              <a:t>24.03.2024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722BCD-EF2D-437B-8B6E-44A2D2D8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6B8476-2C31-45C7-9A67-8F3EB565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2DB70-AA52-4994-A033-99321F07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EAF1E66-2C62-47AE-B56D-41384C128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3B0B58-754A-48F3-8109-D7C2C6990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A9F026-BD50-4635-94B7-1B94F36F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4058-4317-4ED7-80BB-CBC6D8F6738B}" type="datetime1">
              <a:rPr lang="ru-RU" smtClean="0"/>
              <a:t>24.03.2024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B54CC9-5089-47B5-92FA-521609A1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025E53-B2D1-4C5C-A0D5-077FCCC5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80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215E7-5CCD-436F-BC1D-3F0D87FC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B94904-DCA5-4E70-A2AE-062641A73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4B2D19-402C-4874-9B24-4F3F46E7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3AE26-20A8-4714-B910-ED6E464E4422}" type="datetime1">
              <a:rPr lang="ru-RU" smtClean="0"/>
              <a:t>24.03.2024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9BE2A0-C801-49BA-8665-7B28D3E22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EA1E-97BE-4451-AB22-D8E80FEE0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49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0CF93-A3BC-4AC2-8FD9-7D4C4FB61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FitHub</a:t>
            </a:r>
            <a:endParaRPr lang="ru-RU" sz="66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05B504-3330-4AEC-86F4-C88ED95A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0941"/>
            <a:ext cx="5694947" cy="2245659"/>
          </a:xfrm>
        </p:spPr>
        <p:txBody>
          <a:bodyPr/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Приложение для индивидуальных домашних тренировок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92C7F6-0D76-4BC4-9267-37FEEE4A5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30" y="2164229"/>
            <a:ext cx="217957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10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C78BB9-8128-46E8-B40F-9C476BDD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6" y="1690688"/>
            <a:ext cx="9626048" cy="434241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8AEB37-A2CD-4F6E-842B-BC7E37BF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76" y="1690688"/>
            <a:ext cx="2005427" cy="434241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3B3537D-A468-46B6-90B7-52F5A63D1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04" y="1690688"/>
            <a:ext cx="2005427" cy="43424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F655C0-45CF-45AC-87E7-2BD03FBE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3596" y="1690355"/>
            <a:ext cx="2005428" cy="434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11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570181-664C-4219-86ED-712C39E51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" y="1690688"/>
            <a:ext cx="11264900" cy="402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0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5EC511-2B9A-4616-BF60-0DC98368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542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56A89D-C2D6-461C-90C4-3C5248D4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39529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14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E18E48-8DE9-4723-8E90-E375C3AB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85" y="1692604"/>
            <a:ext cx="4543629" cy="43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425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Монетизация в приложении будет осуществляться через премиум подписки для доступа к курсам тренировок от нашей команды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C2E758-66F4-4AB8-8A8D-3A2ECB7A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15</a:t>
            </a:fld>
            <a:endParaRPr 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990BB5-E7AC-43CC-8106-87C7A981B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367" y="1448601"/>
            <a:ext cx="2183665" cy="47283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8A6870-1FF8-44B0-A42A-A1D464B2A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7" y="1448601"/>
            <a:ext cx="2183665" cy="47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16</a:t>
            </a:fld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DFADF1-0AF6-4A13-BA37-6FBD55257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0" y="1415650"/>
            <a:ext cx="10588235" cy="49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9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17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AC00F2-9F10-4574-A2E7-9828DC05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17" y="1739078"/>
            <a:ext cx="10341165" cy="450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8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предоставляет уникальную возможность не только заниматься спортом, но и персонализировать его под себя! Создавайте персонализированные тренировки и делитесь ими со своими друзьями. Присоединяйтесь к нашему приложению, чтобы не просто тренироваться, а быть частью уникального сообщества!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87AD39-D336-4BA6-BD6C-94D699A7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671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Обратная связь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4828"/>
            <a:ext cx="5063622" cy="161861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lemoner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Lia_kakoi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-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Terichz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6EBBF0-3D7D-42DE-9E23-D39777058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49768"/>
            <a:ext cx="2125980" cy="21259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6C7E80-DFDE-4D63-975A-584BABBF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88" y="2292536"/>
            <a:ext cx="3071126" cy="3048264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7016C84-29F9-43AB-886F-BA32493C5AB5}"/>
              </a:ext>
            </a:extLst>
          </p:cNvPr>
          <p:cNvSpPr txBox="1">
            <a:spLocks/>
          </p:cNvSpPr>
          <p:nvPr/>
        </p:nvSpPr>
        <p:spPr>
          <a:xfrm>
            <a:off x="5901822" y="1690688"/>
            <a:ext cx="5787257" cy="600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Ссылка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репозиторий: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D7124A-3B69-4445-87B7-493C9CEB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749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A199E-7E41-4396-95BA-8E1C788A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Команда разработчиков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081AE0-C5B1-4387-8C37-F8594944C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 lead, project manager,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технический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писатель,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– бизнес аналитик, дизайнер,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– системный аналитик, QA,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backend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E5E53B-52B5-4AD3-915E-547F4CC6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5379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0DB3F-C114-4B74-A068-13BB0C15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Описание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5003C3-643E-494F-BF0E-9A0BB3DC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многих людей возникает желание не просто следовать тренировочным программам, но и креативно создавать свои, делясь ими с сообществом и обогащая свой опыт методиками других пользователей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E8EC6A-5A3B-4120-A452-5933A0FB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1027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ADE75-C55F-45E6-8BBD-7DCCE5C4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57BAB5-4955-4A40-B386-D581387D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нацелено на активных пользователей в возрасте 16-45 лет, ищущих уникальные тренировочные планы и возможность их создания самим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7C410A-B3F6-4144-A7D1-ED2BEA65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9692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«FitHub» позволяет создавать индивидуальные тренировочные планы  через удобный конструктор, просматривать, оценивать и комментировать тренировки других пользователей, а также отслеживать свой прогресс.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D34684-1F23-4CF7-898D-F100991C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607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26353-B138-4203-895E-05D65ADE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Рассматриваемые конкуренты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2144F9-DB72-4BF2-ABBB-A8727F82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6</a:t>
            </a:fld>
            <a:endParaRPr lang="ru-RU" sz="2000" dirty="0"/>
          </a:p>
        </p:txBody>
      </p:sp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848C2ADE-BE67-4B30-B803-E86711127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195627"/>
              </p:ext>
            </p:extLst>
          </p:nvPr>
        </p:nvGraphicFramePr>
        <p:xfrm>
          <a:off x="744220" y="1690687"/>
          <a:ext cx="10703560" cy="442422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4055500324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118688236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421016859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92399143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845406083"/>
                    </a:ext>
                  </a:extLst>
                </a:gridCol>
              </a:tblGrid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Преимущества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FitHub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Strong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PUMATRAC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Fitness Online</a:t>
                      </a:r>
                      <a:endParaRPr lang="ru-RU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6927383"/>
                  </a:ext>
                </a:extLst>
              </a:tr>
              <a:tr h="667556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прогресса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0413826"/>
                  </a:ext>
                </a:extLst>
              </a:tr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Отслеживание калорий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4928768"/>
                  </a:ext>
                </a:extLst>
              </a:tr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Занятия с тренером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434200"/>
                  </a:ext>
                </a:extLst>
              </a:tr>
              <a:tr h="553103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Создание курсов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9337656"/>
                  </a:ext>
                </a:extLst>
              </a:tr>
              <a:tr h="875105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Возможность поделиться своими курсами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5807089"/>
                  </a:ext>
                </a:extLst>
              </a:tr>
              <a:tr h="669149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Просмотр курсов других пользователей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7259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982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A04678-C9C8-4A6B-8FC9-19EFAD0B7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5" y="3283533"/>
            <a:ext cx="2511705" cy="1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3689469" y="2527215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B3B4D3-2908-4902-85A9-67B9AF096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8018" y="3283533"/>
            <a:ext cx="1883778" cy="188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6927737" y="24875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Dart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E198C6-2B72-4A28-A1D0-F78D266E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1103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830023" y="247736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2938675" y="2491264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BD61A7-472D-451C-A7EB-5E63FB37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8" y="3273323"/>
            <a:ext cx="1626773" cy="17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805CA0-4693-4979-91D8-32DA13AFE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34" y="3170909"/>
            <a:ext cx="1874441" cy="18744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3D60-3128-4D5F-9370-E0C542D5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23" y="3203622"/>
            <a:ext cx="1767715" cy="18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B4F663-EB8D-44E0-93BB-1C8682011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5038" y="5640572"/>
            <a:ext cx="2016961" cy="6342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2ABD60-968C-4576-8E58-631775532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0628" y="4869920"/>
            <a:ext cx="3363893" cy="22425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51D4F2-2EA0-47A8-B84E-53B74C83D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9258" y="3082886"/>
            <a:ext cx="2016961" cy="20169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49B742-D268-4AD7-844B-2CC800DD4754}"/>
              </a:ext>
            </a:extLst>
          </p:cNvPr>
          <p:cNvSpPr txBox="1"/>
          <p:nvPr/>
        </p:nvSpPr>
        <p:spPr>
          <a:xfrm>
            <a:off x="4732613" y="2504156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7ACD8-64BC-422D-B7E0-7917E8744A77}"/>
              </a:ext>
            </a:extLst>
          </p:cNvPr>
          <p:cNvSpPr txBox="1"/>
          <p:nvPr/>
        </p:nvSpPr>
        <p:spPr>
          <a:xfrm>
            <a:off x="9915274" y="2491264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0867B5-087C-4F54-AC4A-EC3947EB3B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45" y="2801501"/>
            <a:ext cx="2461079" cy="2461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51396E-7A63-45B7-AA65-092554EC1084}"/>
              </a:ext>
            </a:extLst>
          </p:cNvPr>
          <p:cNvSpPr txBox="1"/>
          <p:nvPr/>
        </p:nvSpPr>
        <p:spPr>
          <a:xfrm>
            <a:off x="7635283" y="247736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B6D880-7E69-49BC-AC8E-9E99B6A2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6160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технологии и сервисы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6164989" y="2633037"/>
            <a:ext cx="167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YouTrack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BFD34B-0DEE-4B1E-947D-8E66616D3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85" y="3429000"/>
            <a:ext cx="1745262" cy="17452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C2A464-742F-420D-B5AF-FC91F88CE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75" y="3413807"/>
            <a:ext cx="1745262" cy="174526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021D03-7A33-444B-AF98-6F5DE9EF2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449" y="3422049"/>
            <a:ext cx="1745263" cy="17452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46A649-ECAB-4225-A3F7-FBC154E09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2241" y="3413807"/>
            <a:ext cx="1745263" cy="1745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00C3FF-E6CF-4985-B893-AE024953F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8063" y="3434785"/>
            <a:ext cx="1775716" cy="173947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C2A7091-E828-4F00-ABB0-CC5F975606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05" y="3429000"/>
            <a:ext cx="2327016" cy="17452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327D6A-0365-487C-BCA4-DE13A9EC9C2E}"/>
              </a:ext>
            </a:extLst>
          </p:cNvPr>
          <p:cNvSpPr txBox="1"/>
          <p:nvPr/>
        </p:nvSpPr>
        <p:spPr>
          <a:xfrm>
            <a:off x="8598716" y="261784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4631F-8982-4048-9842-3C27A274853D}"/>
              </a:ext>
            </a:extLst>
          </p:cNvPr>
          <p:cNvSpPr txBox="1"/>
          <p:nvPr/>
        </p:nvSpPr>
        <p:spPr>
          <a:xfrm>
            <a:off x="925517" y="262608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016E40-5426-4F4B-AC17-5B63FB78CCD9}"/>
              </a:ext>
            </a:extLst>
          </p:cNvPr>
          <p:cNvSpPr txBox="1"/>
          <p:nvPr/>
        </p:nvSpPr>
        <p:spPr>
          <a:xfrm>
            <a:off x="10382503" y="2617844"/>
            <a:ext cx="138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Draw.io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8AD6E-8448-48EE-A804-722D6D3A0594}"/>
              </a:ext>
            </a:extLst>
          </p:cNvPr>
          <p:cNvSpPr txBox="1"/>
          <p:nvPr/>
        </p:nvSpPr>
        <p:spPr>
          <a:xfrm>
            <a:off x="4467443" y="2633037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D0640-5DC3-4869-966D-5671DCC27305}"/>
              </a:ext>
            </a:extLst>
          </p:cNvPr>
          <p:cNvSpPr txBox="1"/>
          <p:nvPr/>
        </p:nvSpPr>
        <p:spPr>
          <a:xfrm>
            <a:off x="2514140" y="2641278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E477A-B2F5-40BD-82F5-9B397548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819846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316</Words>
  <Application>Microsoft Office PowerPoint</Application>
  <PresentationFormat>Широкоэкранный</PresentationFormat>
  <Paragraphs>101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FitHub</vt:lpstr>
      <vt:lpstr>Команда разработчиков</vt:lpstr>
      <vt:lpstr>Описание проблемы</vt:lpstr>
      <vt:lpstr>Целевая аудитория</vt:lpstr>
      <vt:lpstr>Предлагаемое решение</vt:lpstr>
      <vt:lpstr>Рассматриваемые конкуренты</vt:lpstr>
      <vt:lpstr>Используемые технологии</vt:lpstr>
      <vt:lpstr>Используемые технологии</vt:lpstr>
      <vt:lpstr>Используемые технологии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Бизнес-модель</vt:lpstr>
      <vt:lpstr>План развития</vt:lpstr>
      <vt:lpstr>План развития</vt:lpstr>
      <vt:lpstr>Выводы</vt:lpstr>
      <vt:lpstr>Обратная связь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FitHub</dc:title>
  <dc:creator>Максим</dc:creator>
  <cp:lastModifiedBy>Максим</cp:lastModifiedBy>
  <cp:revision>48</cp:revision>
  <dcterms:created xsi:type="dcterms:W3CDTF">2024-03-01T19:55:35Z</dcterms:created>
  <dcterms:modified xsi:type="dcterms:W3CDTF">2024-03-24T14:43:01Z</dcterms:modified>
</cp:coreProperties>
</file>